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sldIdLst>
    <p:sldId id="256" r:id="rId2"/>
    <p:sldId id="257" r:id="rId3"/>
    <p:sldId id="263" r:id="rId4"/>
    <p:sldId id="265" r:id="rId5"/>
    <p:sldId id="267" r:id="rId6"/>
    <p:sldId id="268" r:id="rId7"/>
    <p:sldId id="269" r:id="rId8"/>
    <p:sldId id="270" r:id="rId9"/>
    <p:sldId id="280" r:id="rId10"/>
    <p:sldId id="282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852B7E-8A9C-4D85-AED9-1B48F1A0D2ED}" v="12" dt="2021-05-31T04:04:50.415"/>
    <p1510:client id="{3020AB9D-7CD9-4891-AF32-0DA6A2F6F5D8}" v="11" dt="2021-05-31T04:12:51.052"/>
    <p1510:client id="{365EA2A0-512A-4EB5-9C2D-873A5DCDD2E6}" v="322" dt="2021-05-19T21:08:11.468"/>
    <p1510:client id="{3C29D310-D43B-4CD6-89EC-AC33E02D2581}" v="12" dt="2021-05-31T04:25:46.210"/>
    <p1510:client id="{7D3D880C-611E-4985-8F89-2749B49A53FA}" v="495" dt="2021-05-19T20:43:27.963"/>
    <p1510:client id="{8A35076E-603A-462B-875B-52C22469ACED}" v="117" dt="2021-06-01T11:45:13.788"/>
    <p1510:client id="{FCDBECE0-2A94-4CE7-B1DB-F0BC7A71D0A0}" v="29" dt="2021-05-31T04:20:49.4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0DB3-A8FF-4ABB-9E2E-D96042226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25308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EE0618-75D7-410F-859C-CDF53BC53E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86729"/>
            <a:ext cx="9144000" cy="1135529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37F11-76DB-4DD9-9747-3F38D05BA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9F581-81B0-44B3-ABA5-A25CA4BAE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0D591-ADCF-4300-8282-72AE357F3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218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E5C77-55F8-4677-A96C-E6D3F5545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A064EF-ADDA-4943-8F87-A7469D7997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0D493-D1E7-4358-95E9-B5B80A49E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98326-3276-4B9E-960F-10C6677BF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C3AC2-288D-4FEE-BF80-0EAEDDFAB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748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333C6A-5417-40BD-BF7A-9405832237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3BCB45-B343-46F6-9718-AA0D68CED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DA2A4-FD34-4E17-908F-4367B1E64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87AE3-776D-451D-AA52-C06B74724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0C4D5-BE1E-4D6A-9196-E0F9E42B2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950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75558-A264-444E-829B-51AAE6B4B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D9373-37D1-4135-8D34-755E139F7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E4A6B-1966-4E57-9FB8-8B111E97B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FC3DD-F2BE-41FF-895B-00129AAB1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F830C-8424-4FAF-A011-605AE1D1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3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A1BE8-ECC1-4027-B16E-C7BECCA9D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6C7E1-471A-46AA-8068-98E68C0C2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C9F8F-EC48-4D16-B4C6-023A7B607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FA5B3-F726-417B-932A-B93E0C8F5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7D21F1-1A24-43EA-AB09-3024C491E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286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16569-B648-4D50-BEB8-E8DAE24D6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831B3-A1FD-470C-BEEE-4CFB441502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F34A17-C244-438C-9AE3-FB9B3CE3B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CFA3AA-3FC1-4B98-8F99-1726F1AC0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E10883-BACC-41A1-9067-ECFDB937D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7660A2-13C9-4432-A6EB-A4FF3D78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039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7C843-C993-4E9C-80DD-3620816E5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1A8E3-B066-4511-9C6E-A3435B64D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34325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86B63-4102-4802-94D7-F138F80F3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58237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924765-08A7-4A60-86DC-DC420F60BB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34325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A2795-EFB6-4000-8F25-FBB62646C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58237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942CFB-FE12-494A-9C41-3CB90F07B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3A07E3-59E1-4EBD-9687-4B6ABE96A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F7BB23-7539-4674-8B66-ACEFF946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64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841DB-C73C-4968-B434-A6AA14DAF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8152BF-92C7-4BF5-A9DB-16A0BF0F5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289DB7-F492-4037-A439-D70F7E556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FA96F1-8B8A-4E83-B3C2-E10DE522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451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427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CBE2C-9DAA-489D-AC88-15CBBA8A9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124BE-E494-445A-A4FB-A2A8F28F0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446DE-9A32-4774-9F7C-86678CA90E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00115D-61B3-46D0-B4D3-30C374B52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C2AFC-D0F8-469F-B1E0-123C2E066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9BCDA-9EF7-4531-8021-AF7B30751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22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AE558-F89F-4688-94E5-77F37D49F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CD35AF-8CA2-49BB-BAE9-F29A0186EC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5CAA98-55BD-4118-A8AF-D60306078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BFF4C5-82A8-4AD8-B7E2-2882F6576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60B401-B64F-417B-8AD6-581A22E5E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24BD4C-7149-44BF-8150-F72CAA95A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000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436E0F2-A64B-471E-93C0-8DFE08CC57C8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C1E3AB1-2A8C-4607-9FAE-D8BDB280FE1A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6D66059-832F-40B6-A35F-F56C8F38A1E7}"/>
              </a:ext>
            </a:extLst>
          </p:cNvPr>
          <p:cNvCxnSpPr>
            <a:cxnSpLocks/>
          </p:cNvCxnSpPr>
          <p:nvPr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515E2ED-7EA9-448D-83FA-54C3DF9723BD}"/>
              </a:ext>
            </a:extLst>
          </p:cNvPr>
          <p:cNvCxnSpPr>
            <a:cxnSpLocks/>
          </p:cNvCxnSpPr>
          <p:nvPr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0595356-EABD-4767-AC9D-EA21FF115EC0}"/>
              </a:ext>
            </a:extLst>
          </p:cNvPr>
          <p:cNvCxnSpPr>
            <a:cxnSpLocks/>
          </p:cNvCxnSpPr>
          <p:nvPr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8CD9F06-9628-469C-B788-A894E3E08281}"/>
              </a:ext>
            </a:extLst>
          </p:cNvPr>
          <p:cNvCxnSpPr>
            <a:cxnSpLocks/>
          </p:cNvCxnSpPr>
          <p:nvPr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550A431-0B61-421B-B4B7-24C0CFF0F938}"/>
              </a:ext>
            </a:extLst>
          </p:cNvPr>
          <p:cNvCxnSpPr>
            <a:cxnSpLocks/>
          </p:cNvCxnSpPr>
          <p:nvPr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5B94C5-D205-4339-B029-5D0FD2E5F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1"/>
            <a:ext cx="9906000" cy="1382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96DC5C-BD34-4CE4-8AA7-A6A4B9516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2009554"/>
            <a:ext cx="9906000" cy="4024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192A7-D622-449D-9FC2-48FDE4D690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37102" y="6398878"/>
            <a:ext cx="419390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11EAACC7-3B3F-47D1-959A-EF58926E955E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5B93C-2BE9-4847-BFE5-D3CBCC6E94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4429" y="6398878"/>
            <a:ext cx="449731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="1" spc="30" baseline="0">
                <a:solidFill>
                  <a:schemeClr val="tx2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70A99-395E-4F22-8AAB-6C7EE743D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477" y="6398878"/>
            <a:ext cx="47088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7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78" r:id="rId6"/>
    <p:sldLayoutId id="2147483689" r:id="rId7"/>
    <p:sldLayoutId id="2147483688" r:id="rId8"/>
    <p:sldLayoutId id="2147483687" r:id="rId9"/>
    <p:sldLayoutId id="2147483686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BE9D3906-2326-41A8-81ED-03D3A38FB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" name="Rectangle 9">
            <a:extLst>
              <a:ext uri="{FF2B5EF4-FFF2-40B4-BE49-F238E27FC236}">
                <a16:creationId xmlns:a16="http://schemas.microsoft.com/office/drawing/2014/main" id="{A98FDB75-8534-4735-AF49-9D2EAF7DCA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4C4EF532-641A-4CC5-A071-83BEEC207A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07704"/>
            <a:ext cx="12192000" cy="485029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45640" y="2470991"/>
            <a:ext cx="8320095" cy="3531087"/>
          </a:xfrm>
        </p:spPr>
        <p:txBody>
          <a:bodyPr anchor="ctr">
            <a:normAutofit/>
          </a:bodyPr>
          <a:lstStyle/>
          <a:p>
            <a:pPr algn="l"/>
            <a:r>
              <a:rPr lang="ru-RU"/>
              <a:t>Отчет за 2020-2021</a:t>
            </a:r>
            <a:br>
              <a:rPr lang="ru-RU"/>
            </a:br>
            <a:r>
              <a:rPr lang="ru-RU"/>
              <a:t>МТБ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70248" y="116457"/>
            <a:ext cx="8560912" cy="1188671"/>
          </a:xfrm>
        </p:spPr>
        <p:txBody>
          <a:bodyPr anchor="ctr">
            <a:normAutofit/>
          </a:bodyPr>
          <a:lstStyle/>
          <a:p>
            <a:r>
              <a:rPr lang="ru-RU" err="1"/>
              <a:t>Фгбоу</a:t>
            </a:r>
            <a:r>
              <a:rPr lang="ru-RU"/>
              <a:t> во </a:t>
            </a:r>
            <a:r>
              <a:rPr lang="ru-RU" err="1"/>
              <a:t>чгма</a:t>
            </a:r>
          </a:p>
        </p:txBody>
      </p:sp>
      <p:cxnSp>
        <p:nvCxnSpPr>
          <p:cNvPr id="9" name="Straight Connector 13">
            <a:extLst>
              <a:ext uri="{FF2B5EF4-FFF2-40B4-BE49-F238E27FC236}">
                <a16:creationId xmlns:a16="http://schemas.microsoft.com/office/drawing/2014/main" id="{13280B82-CD55-43FD-92C4-F05E2A8D1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-17930" y="0"/>
            <a:ext cx="2856752" cy="110114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0A4F542-D561-4AFB-8321-EB900BAF0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-2" y="0"/>
            <a:ext cx="2342778" cy="639887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2DCD855-D96C-473A-8E64-CF7DBA501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8522450" cy="124281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4D9248B-0006-4BFE-8110-40C16E45C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3" y="4029740"/>
            <a:ext cx="2610296" cy="28654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E593BB5-7AFA-4C8F-AECA-CE733B1FD0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425223" y="494414"/>
            <a:ext cx="1766777" cy="626958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B04B14B-9533-46E5-A48D-58ECB1B40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99484" y="0"/>
            <a:ext cx="1392516" cy="498667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521483B-CE28-412B-9C71-9BE081E9D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  <a:stCxn id="15" idx="3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129130" y="4432852"/>
            <a:ext cx="5062870" cy="2425147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FC986F0-B85C-4D5D-A34A-B35C3F5EA1FF}"/>
              </a:ext>
            </a:extLst>
          </p:cNvPr>
          <p:cNvSpPr txBox="1"/>
          <p:nvPr/>
        </p:nvSpPr>
        <p:spPr>
          <a:xfrm>
            <a:off x="5543909" y="630590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/>
              <a:t>г. Чита,  2021</a:t>
            </a:r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1AF3C8EA-7A37-4A07-BDF2-89EBD3DF2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человек, пол, группа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774CC5D9-AA6F-4894-B970-C46C416E18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608" b="812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6171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A221245A-B93D-45A8-B0FA-EC2AEE26EA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7776661D-0FFA-41A0-81E3-F5B0022C0D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698" b="716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60A95D1-194E-4E4E-8C67-30F91F8E76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90"/>
            <a:ext cx="8521995" cy="6858000"/>
          </a:xfrm>
          <a:prstGeom prst="rect">
            <a:avLst/>
          </a:prstGeom>
          <a:gradFill>
            <a:gsLst>
              <a:gs pos="58000">
                <a:srgbClr val="000000">
                  <a:alpha val="30000"/>
                </a:srgbClr>
              </a:gs>
              <a:gs pos="33000">
                <a:srgbClr val="000000">
                  <a:alpha val="20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0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BB72AA-BDFF-45EE-A8E0-95CBA9DF3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0" y="871538"/>
            <a:ext cx="7190835" cy="320292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100" i="1" kern="1200" cap="all" baseline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Экологические</a:t>
            </a:r>
            <a:r>
              <a:rPr lang="en-US" sz="6100" i="1" kern="1200" cap="all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выходы </a:t>
            </a:r>
            <a:br>
              <a:rPr lang="en-US" sz="6100">
                <a:solidFill>
                  <a:srgbClr val="FFFFFF"/>
                </a:solidFill>
              </a:rPr>
            </a:br>
            <a:r>
              <a:rPr lang="en-US" sz="3600" err="1">
                <a:solidFill>
                  <a:srgbClr val="FFFFFF"/>
                </a:solidFill>
              </a:rPr>
              <a:t>сентябрь</a:t>
            </a:r>
            <a:r>
              <a:rPr lang="en-US" sz="3600">
                <a:solidFill>
                  <a:srgbClr val="FFFFFF"/>
                </a:solidFill>
              </a:rPr>
              <a:t> 2020</a:t>
            </a:r>
            <a:endParaRPr lang="en-US" sz="3600" i="1" kern="1200" cap="all" baseline="0">
              <a:solidFill>
                <a:srgbClr val="FFFFFF"/>
              </a:solidFill>
              <a:latin typeface="+mj-lt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4C0A835-9AC9-4D0F-A529-BE4789E126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39206" y="3065930"/>
            <a:ext cx="2852793" cy="379776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CF67ECC-797A-4CA0-87E3-3604664986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0172700" y="0"/>
            <a:ext cx="1358310" cy="68580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4083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5E4165CA-2930-4841-AFB7-DD41E95F2D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дерево, внешний, земля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AB241432-C5DF-4E32-BA56-3B98861BF0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0441" b="455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3A19439-95A7-4D53-B166-072A2A397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3666683"/>
            <a:ext cx="12188952" cy="3191317"/>
          </a:xfrm>
          <a:prstGeom prst="rect">
            <a:avLst/>
          </a:prstGeom>
          <a:gradFill>
            <a:gsLst>
              <a:gs pos="42000">
                <a:srgbClr val="000000">
                  <a:alpha val="23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ED1FFF-4E41-4086-9512-15374A02D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538483"/>
            <a:ext cx="9144000" cy="282508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endParaRPr lang="en-US" sz="5400" i="1" kern="1200" cap="all" baseline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77013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1775E6C-9FE7-4AE4-ABE7-2568D95DEA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F1D8699-067D-4768-9F87-3E302B379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DB882F-4EE6-40B1-ABED-B05BBFCFB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4610" y="1928005"/>
            <a:ext cx="9514676" cy="2339252"/>
          </a:xfrm>
        </p:spPr>
        <p:txBody>
          <a:bodyPr>
            <a:normAutofit/>
          </a:bodyPr>
          <a:lstStyle/>
          <a:p>
            <a:r>
              <a:rPr lang="ru-RU" sz="5400"/>
              <a:t>Человеческий фактор </a:t>
            </a:r>
            <a:br>
              <a:rPr lang="ru-RU" sz="5400"/>
            </a:br>
            <a:r>
              <a:rPr lang="ru-RU" sz="3200"/>
              <a:t>КОМАНДА ОТ МТБ </a:t>
            </a:r>
            <a:br>
              <a:rPr lang="ru-RU" sz="3200"/>
            </a:br>
            <a:r>
              <a:rPr lang="ru-RU" sz="3200"/>
              <a:t>11.03.21.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8A66062-E0FE-4EE7-9840-EC05B87AC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4358640" cy="5334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A364443-B44B-44C9-B8C4-AED23CB621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-10633"/>
            <a:ext cx="1398104" cy="445055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3087726-EFA7-48B6-8527-80902BB558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282519" y="-10633"/>
            <a:ext cx="1909481" cy="50547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84CA14D-52DC-4F3C-A1CE-235B99A179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02400" y="0"/>
            <a:ext cx="5689600" cy="163342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3B4C179-2540-4304-9C9C-2AAAA53EFD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0" y="5718313"/>
            <a:ext cx="5357757" cy="115032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5950BAB-F521-4A52-A263-D105789771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779565" y="6033977"/>
            <a:ext cx="3412435" cy="834656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53653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1AF3C8EA-7A37-4A07-BDF2-89EBD3DF2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человек, внутренний, в позе, толпа&#10;&#10;Автоматически созданное описание">
            <a:extLst>
              <a:ext uri="{FF2B5EF4-FFF2-40B4-BE49-F238E27FC236}">
                <a16:creationId xmlns:a16="http://schemas.microsoft.com/office/drawing/2014/main" id="{45A108BA-2805-48AF-A269-B37578ABF0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5718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520988-1223-4B86-A08E-AADD9F711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Горячая линия КМЦ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241C267-DF66-438E-A135-632C83D1FF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2-4 ноября 2020</a:t>
            </a:r>
            <a:br>
              <a:rPr lang="ru-RU"/>
            </a:br>
            <a:r>
              <a:rPr lang="ru-RU"/>
              <a:t>Два человека от МТБ участвовали</a:t>
            </a:r>
            <a:br>
              <a:rPr lang="ru-RU"/>
            </a:br>
            <a:r>
              <a:rPr lang="ru-RU"/>
              <a:t>фотографий нет </a:t>
            </a:r>
          </a:p>
        </p:txBody>
      </p:sp>
    </p:spTree>
    <p:extLst>
      <p:ext uri="{BB962C8B-B14F-4D97-AF65-F5344CB8AC3E}">
        <p14:creationId xmlns:p14="http://schemas.microsoft.com/office/powerpoint/2010/main" val="9828390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7E9DC3-3549-47B1-A63B-D3AD5E180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350" y="541964"/>
            <a:ext cx="4768938" cy="381866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Помощь госпиталю ветеранов </a:t>
            </a:r>
            <a:br>
              <a:rPr lang="en-US" sz="5400"/>
            </a:br>
            <a:r>
              <a:rPr lang="en-US" sz="5400"/>
              <a:t>03.03.21.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F668B6B-2BC9-4AD2-98E7-B37147705D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597"/>
          <a:stretch/>
        </p:blipFill>
        <p:spPr>
          <a:xfrm>
            <a:off x="6662509" y="541964"/>
            <a:ext cx="4429581" cy="578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5182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3FA49195-69EB-4E39-A68A-C232E2D03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A92F9DC-743D-47E7-A019-EE09540F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73789" y="6628"/>
            <a:ext cx="4518211" cy="6857998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25882" h="6857998">
                <a:moveTo>
                  <a:pt x="2702091" y="0"/>
                </a:moveTo>
                <a:lnTo>
                  <a:pt x="6125882" y="0"/>
                </a:lnTo>
                <a:lnTo>
                  <a:pt x="6125882" y="6857998"/>
                </a:lnTo>
                <a:lnTo>
                  <a:pt x="0" y="6846045"/>
                </a:lnTo>
                <a:lnTo>
                  <a:pt x="270209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015172-47FB-43E5-851E-16A92BEF0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2048" y="1645542"/>
            <a:ext cx="7009948" cy="3516189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5100" dirty="0" err="1"/>
              <a:t>спортивная</a:t>
            </a:r>
            <a:r>
              <a:rPr lang="en-US" sz="5100" dirty="0"/>
              <a:t> </a:t>
            </a:r>
            <a:r>
              <a:rPr lang="en-US" sz="5100" dirty="0" err="1"/>
              <a:t>эстафета</a:t>
            </a:r>
            <a:r>
              <a:rPr lang="en-US" sz="5100" dirty="0"/>
              <a:t> </a:t>
            </a:r>
            <a:r>
              <a:rPr lang="en-US" sz="5100" dirty="0" err="1"/>
              <a:t>для</a:t>
            </a:r>
            <a:r>
              <a:rPr lang="en-US" sz="5100" dirty="0"/>
              <a:t> </a:t>
            </a:r>
            <a:r>
              <a:rPr lang="en-US" sz="5100" dirty="0" err="1"/>
              <a:t>детей</a:t>
            </a:r>
            <a:r>
              <a:rPr lang="en-US" sz="5100" dirty="0"/>
              <a:t> </a:t>
            </a:r>
            <a:r>
              <a:rPr lang="en-US" sz="5100" dirty="0" err="1"/>
              <a:t>детского</a:t>
            </a:r>
            <a:r>
              <a:rPr lang="en-US" sz="5100" dirty="0"/>
              <a:t> </a:t>
            </a:r>
            <a:r>
              <a:rPr lang="en-US" sz="5100" dirty="0" err="1"/>
              <a:t>дома</a:t>
            </a:r>
            <a:br>
              <a:rPr lang="en-US" sz="5100" dirty="0"/>
            </a:br>
            <a:r>
              <a:rPr lang="en-US" sz="5100" dirty="0" err="1"/>
              <a:t>совместно</a:t>
            </a:r>
            <a:r>
              <a:rPr lang="en-US" sz="5100" dirty="0"/>
              <a:t> с ВО  "</a:t>
            </a:r>
            <a:r>
              <a:rPr lang="en-US" sz="5100" dirty="0" err="1"/>
              <a:t>пОДАРИ</a:t>
            </a:r>
            <a:r>
              <a:rPr lang="en-US" sz="5100" dirty="0"/>
              <a:t> УЛЫБКУ"</a:t>
            </a:r>
            <a:br>
              <a:rPr lang="en-US" sz="5100" dirty="0"/>
            </a:br>
            <a:r>
              <a:rPr lang="en-US" sz="5100" dirty="0"/>
              <a:t>22.05.21.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3280B82-CD55-43FD-92C4-F05E2A8D1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5898776" cy="135068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0A4F542-D561-4AFB-8321-EB900BAF0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1613647" cy="642738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4D9248B-0006-4BFE-8110-40C16E45C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0" y="3173896"/>
            <a:ext cx="3094383" cy="368410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E593BB5-7AFA-4C8F-AECA-CE733B1FD0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038522" y="0"/>
            <a:ext cx="2153476" cy="444610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521483B-CE28-412B-9C71-9BE081E9D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8277412" y="-1"/>
            <a:ext cx="3914588" cy="209774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C9F4738-DD27-44BE-98C6-AB0B2296B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46383" y="5811078"/>
            <a:ext cx="4678017" cy="104692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4C10EA2-1BD8-4267-AA7D-AB8CCA53C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898777" y="5307496"/>
            <a:ext cx="6293223" cy="155050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17768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1AF3C8EA-7A37-4A07-BDF2-89EBD3DF2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A9C29AF2-29BE-42F9-AC2F-A1BE746939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4F705E-A20A-4FF8-AAD1-D2AC47DE346D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>
              <a:spcAft>
                <a:spcPts val="600"/>
              </a:spcAft>
            </a:pPr>
            <a:r>
              <a:rPr lang="ru-RU"/>
              <a:t>Текст слайда</a:t>
            </a:r>
          </a:p>
        </p:txBody>
      </p:sp>
    </p:spTree>
    <p:extLst>
      <p:ext uri="{BB962C8B-B14F-4D97-AF65-F5344CB8AC3E}">
        <p14:creationId xmlns:p14="http://schemas.microsoft.com/office/powerpoint/2010/main" val="4244946901"/>
      </p:ext>
    </p:extLst>
  </p:cSld>
  <p:clrMapOvr>
    <a:masterClrMapping/>
  </p:clrMapOvr>
</p:sld>
</file>

<file path=ppt/theme/theme1.xml><?xml version="1.0" encoding="utf-8"?>
<a:theme xmlns:a="http://schemas.openxmlformats.org/drawingml/2006/main" name="AngleLinesVTI">
  <a:themeElements>
    <a:clrScheme name="Custom 34">
      <a:dk1>
        <a:sysClr val="windowText" lastClr="000000"/>
      </a:dk1>
      <a:lt1>
        <a:sysClr val="window" lastClr="FFFFFF"/>
      </a:lt1>
      <a:dk2>
        <a:srgbClr val="001E2E"/>
      </a:dk2>
      <a:lt2>
        <a:srgbClr val="F0ECEC"/>
      </a:lt2>
      <a:accent1>
        <a:srgbClr val="155767"/>
      </a:accent1>
      <a:accent2>
        <a:srgbClr val="BA9CA0"/>
      </a:accent2>
      <a:accent3>
        <a:srgbClr val="A57931"/>
      </a:accent3>
      <a:accent4>
        <a:srgbClr val="0E577C"/>
      </a:accent4>
      <a:accent5>
        <a:srgbClr val="CC846E"/>
      </a:accent5>
      <a:accent6>
        <a:srgbClr val="93767A"/>
      </a:accent6>
      <a:hlink>
        <a:srgbClr val="0563C1"/>
      </a:hlink>
      <a:folHlink>
        <a:srgbClr val="954F72"/>
      </a:folHlink>
    </a:clrScheme>
    <a:fontScheme name="Walbaum Light Univers Light">
      <a:majorFont>
        <a:latin typeface="Walbaum Display Light"/>
        <a:ea typeface=""/>
        <a:cs typeface=""/>
      </a:majorFont>
      <a:minorFont>
        <a:latin typeface="Univers Condense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gleLinesVTI" id="{BC1FC193-C72F-4761-9899-1105EDF6BAE8}" vid="{64612625-F022-44B7-B9FA-9D26DEDBDC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Широкоэкранный</PresentationFormat>
  <Slides>10</Slides>
  <Notes>0</Notes>
  <HiddenSlides>0</HiddenSlide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AngleLinesVTI</vt:lpstr>
      <vt:lpstr>Отчет за 2020-2021 МТБ</vt:lpstr>
      <vt:lpstr>Экологические выходы  сентябрь 2020</vt:lpstr>
      <vt:lpstr>Презентация PowerPoint</vt:lpstr>
      <vt:lpstr>Человеческий фактор  КОМАНДА ОТ МТБ  11.03.21.</vt:lpstr>
      <vt:lpstr>Презентация PowerPoint</vt:lpstr>
      <vt:lpstr>Горячая линия КМЦ</vt:lpstr>
      <vt:lpstr>Помощь госпиталю ветеранов  03.03.21.</vt:lpstr>
      <vt:lpstr>спортивная эстафета для детей детского дома совместно с ВО  "пОДАРИ УЛЫБКУ" 22.05.21.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/>
  <cp:revision>27</cp:revision>
  <dcterms:created xsi:type="dcterms:W3CDTF">2021-05-19T11:19:13Z</dcterms:created>
  <dcterms:modified xsi:type="dcterms:W3CDTF">2021-06-01T11:46:18Z</dcterms:modified>
</cp:coreProperties>
</file>